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2"/>
    <p:restoredTop sz="94712"/>
  </p:normalViewPr>
  <p:slideViewPr>
    <p:cSldViewPr snapToGrid="0">
      <p:cViewPr varScale="1">
        <p:scale>
          <a:sx n="209" d="100"/>
          <a:sy n="209" d="100"/>
        </p:scale>
        <p:origin x="184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8ac39624b6_2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8ac39624b6_2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8ac39624b6_2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8ac39624b6_2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8ac39624b6_2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8ac39624b6_2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8ac39624b6_2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8ac39624b6_2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8ac39624b6_2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8ac39624b6_2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lue Background 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9000" y="-32100"/>
            <a:ext cx="9222000" cy="5207700"/>
          </a:xfrm>
          <a:prstGeom prst="rect">
            <a:avLst/>
          </a:prstGeom>
          <a:solidFill>
            <a:srgbClr val="00224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95300" y="3143275"/>
            <a:ext cx="8153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0" y="1584100"/>
            <a:ext cx="8520600" cy="123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0"/>
              <a:buNone/>
              <a:defRPr sz="4500" b="1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46312" y="382176"/>
            <a:ext cx="1051376" cy="414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Google Shape;14;p2"/>
          <p:cNvCxnSpPr/>
          <p:nvPr/>
        </p:nvCxnSpPr>
        <p:spPr>
          <a:xfrm>
            <a:off x="4175850" y="1053975"/>
            <a:ext cx="7923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Google Shape;15;p2"/>
          <p:cNvCxnSpPr/>
          <p:nvPr/>
        </p:nvCxnSpPr>
        <p:spPr>
          <a:xfrm>
            <a:off x="4175850" y="4379650"/>
            <a:ext cx="7923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C608B855-A0FD-0139-006A-7DBA2432E024}"/>
              </a:ext>
            </a:extLst>
          </p:cNvPr>
          <p:cNvGrpSpPr/>
          <p:nvPr userDrawn="1"/>
        </p:nvGrpSpPr>
        <p:grpSpPr>
          <a:xfrm>
            <a:off x="3144635" y="4608275"/>
            <a:ext cx="2854729" cy="338700"/>
            <a:chOff x="2777975" y="4624550"/>
            <a:chExt cx="2854729" cy="338700"/>
          </a:xfrm>
        </p:grpSpPr>
        <p:sp>
          <p:nvSpPr>
            <p:cNvPr id="16" name="Google Shape;16;p2"/>
            <p:cNvSpPr txBox="1"/>
            <p:nvPr/>
          </p:nvSpPr>
          <p:spPr>
            <a:xfrm>
              <a:off x="2777975" y="4624550"/>
              <a:ext cx="21777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b="1" dirty="0">
                  <a:solidFill>
                    <a:srgbClr val="FFFFFF"/>
                  </a:solidFill>
                </a:rPr>
                <a:t>Holland, Michigan  |  </a:t>
              </a:r>
              <a:r>
                <a:rPr lang="en" sz="1000" b="1" dirty="0" err="1">
                  <a:solidFill>
                    <a:srgbClr val="FFFFFF"/>
                  </a:solidFill>
                </a:rPr>
                <a:t>hope.edu</a:t>
              </a:r>
              <a:r>
                <a:rPr lang="en" sz="1000" b="1" dirty="0">
                  <a:solidFill>
                    <a:srgbClr val="FFFFFF"/>
                  </a:solidFill>
                </a:rPr>
                <a:t>  |  </a:t>
              </a:r>
              <a:endParaRPr sz="1000" b="1" dirty="0">
                <a:solidFill>
                  <a:srgbClr val="FFFFFF"/>
                </a:solidFill>
              </a:endParaRP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5FC5FA0-8FD5-6E15-9A29-13D686B046B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4858512" y="4662201"/>
              <a:ext cx="774192" cy="27148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Title Slide Orange and Blue Stripe Title Slide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311700" y="1752600"/>
            <a:ext cx="8520900" cy="11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2244"/>
              </a:buClr>
              <a:buSzPts val="4500"/>
              <a:buNone/>
              <a:defRPr sz="4500" b="1">
                <a:solidFill>
                  <a:srgbClr val="00224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329350" y="2799050"/>
            <a:ext cx="44853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2244"/>
              </a:buClr>
              <a:buSzPts val="2400"/>
              <a:buNone/>
              <a:defRPr sz="2400">
                <a:solidFill>
                  <a:srgbClr val="00224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-31175" y="-18700"/>
            <a:ext cx="9200100" cy="343500"/>
          </a:xfrm>
          <a:prstGeom prst="rect">
            <a:avLst/>
          </a:prstGeom>
          <a:solidFill>
            <a:srgbClr val="0022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-31175" y="324800"/>
            <a:ext cx="9200100" cy="3435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" name="Google Shape;2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1700" y="4572613"/>
            <a:ext cx="775375" cy="3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8BDC8B-9651-0070-7290-CDE109CB26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0389" y="4609075"/>
            <a:ext cx="871911" cy="305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ody Copy Slide - Orange with thin Blue Stripe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11700" y="542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9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-18700" y="-24950"/>
            <a:ext cx="9225000" cy="3057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46A1F"/>
              </a:solidFill>
            </a:endParaRPr>
          </a:p>
        </p:txBody>
      </p:sp>
      <p:cxnSp>
        <p:nvCxnSpPr>
          <p:cNvPr id="29" name="Google Shape;29;p4"/>
          <p:cNvCxnSpPr/>
          <p:nvPr/>
        </p:nvCxnSpPr>
        <p:spPr>
          <a:xfrm>
            <a:off x="-62400" y="396750"/>
            <a:ext cx="9268800" cy="0"/>
          </a:xfrm>
          <a:prstGeom prst="straightConnector1">
            <a:avLst/>
          </a:prstGeom>
          <a:noFill/>
          <a:ln w="38100" cap="flat" cmpd="sng">
            <a:solidFill>
              <a:srgbClr val="002244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0" name="Google Shape;3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1700" y="4572613"/>
            <a:ext cx="775375" cy="3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0E7BA9-993A-51EE-1684-C67448C712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0389" y="4609075"/>
            <a:ext cx="871911" cy="305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ody Copy Slide Orange and Blue Stripe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311700" y="7356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311700" y="1375750"/>
            <a:ext cx="8520600" cy="30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-31175" y="-18700"/>
            <a:ext cx="9200100" cy="286500"/>
          </a:xfrm>
          <a:prstGeom prst="rect">
            <a:avLst/>
          </a:prstGeom>
          <a:solidFill>
            <a:srgbClr val="0022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-31175" y="267650"/>
            <a:ext cx="9200100" cy="2865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7" name="Google Shape;3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1700" y="4572613"/>
            <a:ext cx="775375" cy="3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90273AE-6D0C-870D-1EA5-85413B7EDD0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0389" y="4609075"/>
            <a:ext cx="871911" cy="305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Body Copy Slide - Blue Bar On Left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1883975" y="225575"/>
            <a:ext cx="677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46A1F"/>
              </a:buClr>
              <a:buSzPts val="2800"/>
              <a:buNone/>
              <a:defRPr b="1">
                <a:solidFill>
                  <a:srgbClr val="F46A1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-66675" y="-26750"/>
            <a:ext cx="1784700" cy="5196900"/>
          </a:xfrm>
          <a:prstGeom prst="rect">
            <a:avLst/>
          </a:prstGeom>
          <a:solidFill>
            <a:srgbClr val="0022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883975" y="1000875"/>
            <a:ext cx="4870500" cy="3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43" name="Google Shape;4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8886" y="3853069"/>
            <a:ext cx="1117874" cy="4408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" name="Google Shape;44;p6"/>
          <p:cNvCxnSpPr/>
          <p:nvPr/>
        </p:nvCxnSpPr>
        <p:spPr>
          <a:xfrm>
            <a:off x="358950" y="4526800"/>
            <a:ext cx="876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0E08255-2AEE-028B-FBF0-D9090AAB86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0004" y="4675105"/>
            <a:ext cx="774192" cy="2714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pe College Title Slide - Orange Bar On Top">
  <p:cSld name="SECTION_TITLE_AND_DESCRIPTION">
    <p:bg>
      <p:bgPr>
        <a:solidFill>
          <a:srgbClr val="002244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609950" y="1870175"/>
            <a:ext cx="7886700" cy="84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None/>
              <a:defRPr sz="4400" b="1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ubTitle" idx="1"/>
          </p:nvPr>
        </p:nvSpPr>
        <p:spPr>
          <a:xfrm>
            <a:off x="2568150" y="2790600"/>
            <a:ext cx="4045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None/>
              <a:defRPr sz="21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-18700" y="-24950"/>
            <a:ext cx="9144000" cy="305700"/>
          </a:xfrm>
          <a:prstGeom prst="rect">
            <a:avLst/>
          </a:prstGeom>
          <a:solidFill>
            <a:srgbClr val="F46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46A1F"/>
              </a:solidFill>
            </a:endParaRPr>
          </a:p>
        </p:txBody>
      </p:sp>
      <p:cxnSp>
        <p:nvCxnSpPr>
          <p:cNvPr id="50" name="Google Shape;50;p7"/>
          <p:cNvCxnSpPr/>
          <p:nvPr/>
        </p:nvCxnSpPr>
        <p:spPr>
          <a:xfrm>
            <a:off x="-43650" y="411650"/>
            <a:ext cx="92688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2" name="Google Shape;52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15074" y="4248491"/>
            <a:ext cx="1751352" cy="247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DD93135A-39B8-359E-46C0-F7F7AFCCFE45}"/>
              </a:ext>
            </a:extLst>
          </p:cNvPr>
          <p:cNvGrpSpPr/>
          <p:nvPr userDrawn="1"/>
        </p:nvGrpSpPr>
        <p:grpSpPr>
          <a:xfrm>
            <a:off x="3132443" y="4630646"/>
            <a:ext cx="2879113" cy="338700"/>
            <a:chOff x="3222983" y="4624550"/>
            <a:chExt cx="2879113" cy="338700"/>
          </a:xfrm>
        </p:grpSpPr>
        <p:sp>
          <p:nvSpPr>
            <p:cNvPr id="51" name="Google Shape;51;p7"/>
            <p:cNvSpPr txBox="1"/>
            <p:nvPr/>
          </p:nvSpPr>
          <p:spPr>
            <a:xfrm>
              <a:off x="3222983" y="4624550"/>
              <a:ext cx="21777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b="1" dirty="0">
                  <a:solidFill>
                    <a:srgbClr val="FFFFFF"/>
                  </a:solidFill>
                </a:rPr>
                <a:t>Holland, Michigan  |  </a:t>
              </a:r>
              <a:r>
                <a:rPr lang="en" sz="1000" b="1" dirty="0" err="1">
                  <a:solidFill>
                    <a:srgbClr val="FFFFFF"/>
                  </a:solidFill>
                </a:rPr>
                <a:t>hope.edu</a:t>
              </a:r>
              <a:r>
                <a:rPr lang="en" sz="1000" b="1" dirty="0">
                  <a:solidFill>
                    <a:srgbClr val="FFFFFF"/>
                  </a:solidFill>
                </a:rPr>
                <a:t>  |  </a:t>
              </a:r>
              <a:endParaRPr sz="1000" b="1" dirty="0">
                <a:solidFill>
                  <a:srgbClr val="FFFFFF"/>
                </a:solidFill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EED11B6C-AF6D-632E-88C9-105D6986D5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327904" y="4673479"/>
              <a:ext cx="774192" cy="27148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ctrTitle"/>
          </p:nvPr>
        </p:nvSpPr>
        <p:spPr>
          <a:xfrm>
            <a:off x="1771038" y="1530100"/>
            <a:ext cx="5601900" cy="123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/>
          </a:p>
        </p:txBody>
      </p:sp>
      <p:sp>
        <p:nvSpPr>
          <p:cNvPr id="59" name="Google Shape;59;p8"/>
          <p:cNvSpPr txBox="1">
            <a:spLocks noGrp="1"/>
          </p:cNvSpPr>
          <p:nvPr>
            <p:ph type="subTitle" idx="1"/>
          </p:nvPr>
        </p:nvSpPr>
        <p:spPr>
          <a:xfrm>
            <a:off x="710550" y="2925500"/>
            <a:ext cx="7722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1883975" y="225575"/>
            <a:ext cx="677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1883975" y="1000875"/>
            <a:ext cx="4870500" cy="3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311700" y="1752600"/>
            <a:ext cx="8520900" cy="11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ubTitle" idx="1"/>
          </p:nvPr>
        </p:nvSpPr>
        <p:spPr>
          <a:xfrm>
            <a:off x="2329350" y="2799050"/>
            <a:ext cx="44853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311700" y="542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311" b="1">
              <a:solidFill>
                <a:srgbClr val="002244"/>
              </a:solidFill>
            </a:endParaRP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1289725"/>
            <a:ext cx="8520600" cy="327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rgbClr val="00224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609950" y="1870175"/>
            <a:ext cx="7886700" cy="84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ubTitle" idx="1"/>
          </p:nvPr>
        </p:nvSpPr>
        <p:spPr>
          <a:xfrm>
            <a:off x="2568150" y="2790600"/>
            <a:ext cx="4045200" cy="5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311700" y="542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311" b="1">
              <a:solidFill>
                <a:srgbClr val="002244"/>
              </a:solidFill>
            </a:endParaRPr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311700" y="1289725"/>
            <a:ext cx="8520600" cy="327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rgbClr val="00224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Microsoft Office User</cp:lastModifiedBy>
  <cp:revision>1</cp:revision>
  <dcterms:modified xsi:type="dcterms:W3CDTF">2025-02-18T21:29:20Z</dcterms:modified>
</cp:coreProperties>
</file>