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0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3/10/14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3/10/14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3/10/14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3/10/14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3/10/14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3/10/14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568270"/>
            <a:ext cx="6477000" cy="1828800"/>
          </a:xfrm>
        </p:spPr>
        <p:txBody>
          <a:bodyPr/>
          <a:lstStyle/>
          <a:p>
            <a:r>
              <a:rPr lang="en-US" dirty="0" smtClean="0"/>
              <a:t>Student Peer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Presented by the CWR &amp; College Writing Program</a:t>
            </a:r>
          </a:p>
          <a:p>
            <a:r>
              <a:rPr lang="en-US" dirty="0" smtClean="0"/>
              <a:t>Courtney L. Werner,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peer review?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Students need a real audience</a:t>
            </a:r>
          </a:p>
          <a:p>
            <a:r>
              <a:rPr lang="en-US" dirty="0" smtClean="0"/>
              <a:t>Students need feedback</a:t>
            </a:r>
          </a:p>
          <a:p>
            <a:r>
              <a:rPr lang="en-US" dirty="0" smtClean="0"/>
              <a:t>Some courses need to fulfill the college writing policy requirements</a:t>
            </a:r>
            <a:endParaRPr lang="en-US" dirty="0"/>
          </a:p>
        </p:txBody>
      </p:sp>
      <p:pic>
        <p:nvPicPr>
          <p:cNvPr id="9" name="Content Placeholder 8" descr="Screen Shot 2014-03-10 at 3.34.54 PM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00" r="-13100"/>
          <a:stretch>
            <a:fillRect/>
          </a:stretch>
        </p:blipFill>
        <p:spPr>
          <a:xfrm>
            <a:off x="4515082" y="2222308"/>
            <a:ext cx="4171718" cy="384452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42267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racticality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422676"/>
          </a:xfrm>
        </p:spPr>
        <p:txBody>
          <a:bodyPr>
            <a:normAutofit/>
          </a:bodyPr>
          <a:lstStyle/>
          <a:p>
            <a:r>
              <a:rPr lang="en-US" dirty="0" smtClean="0"/>
              <a:t>College Writing Instruction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2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peer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and drafting</a:t>
            </a:r>
          </a:p>
          <a:p>
            <a:r>
              <a:rPr lang="en-US" dirty="0" smtClean="0"/>
              <a:t>Peer writing centers</a:t>
            </a:r>
          </a:p>
          <a:p>
            <a:r>
              <a:rPr lang="en-US" dirty="0" smtClean="0"/>
              <a:t>Conversation about writing </a:t>
            </a:r>
            <a:endParaRPr lang="en-US" dirty="0"/>
          </a:p>
          <a:p>
            <a:r>
              <a:rPr lang="en-US" dirty="0" smtClean="0"/>
              <a:t>Post-process social constructivism </a:t>
            </a:r>
            <a:endParaRPr lang="en-US" dirty="0"/>
          </a:p>
        </p:txBody>
      </p:sp>
      <p:pic>
        <p:nvPicPr>
          <p:cNvPr id="7" name="Content Placeholder 6" descr="option1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r="20024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Foundational Pedagogies: 1970s-1990s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Talking about writing can facilitate stronger revisions!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3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better peer reviews: </a:t>
            </a:r>
            <a:br>
              <a:rPr lang="en-US" dirty="0" smtClean="0"/>
            </a:br>
            <a:r>
              <a:rPr lang="en-US" dirty="0" smtClean="0"/>
              <a:t>Set a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657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Explain peer review</a:t>
            </a:r>
          </a:p>
          <a:p>
            <a:r>
              <a:rPr lang="en-US" dirty="0" smtClean="0"/>
              <a:t>Model peer review as a class</a:t>
            </a:r>
          </a:p>
          <a:p>
            <a:r>
              <a:rPr lang="en-US" dirty="0" smtClean="0"/>
              <a:t>Model as a class and/or with an advanced student you know well</a:t>
            </a:r>
          </a:p>
          <a:p>
            <a:r>
              <a:rPr lang="en-US" dirty="0" smtClean="0"/>
              <a:t>Have students set parameters (and create a rubric)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Talk about your peer review process!</a:t>
            </a:r>
          </a:p>
          <a:p>
            <a:r>
              <a:rPr lang="en-US" dirty="0" smtClean="0"/>
              <a:t>Invite a few CWR assistants</a:t>
            </a:r>
          </a:p>
          <a:p>
            <a:r>
              <a:rPr lang="en-US" dirty="0" smtClean="0"/>
              <a:t>Use a writing center model for global concerns</a:t>
            </a:r>
          </a:p>
          <a:p>
            <a:pPr lvl="1"/>
            <a:r>
              <a:rPr lang="en-US" dirty="0" smtClean="0"/>
              <a:t>Require written feedback (not on the paper)</a:t>
            </a:r>
          </a:p>
          <a:p>
            <a:pPr lvl="1"/>
            <a:r>
              <a:rPr lang="en-US" dirty="0" smtClean="0"/>
              <a:t>Ask “what do you want to work on?”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0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more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Writing groups</a:t>
            </a:r>
          </a:p>
          <a:p>
            <a:r>
              <a:rPr lang="en-US" dirty="0" smtClean="0"/>
              <a:t>Workshop model</a:t>
            </a:r>
          </a:p>
          <a:p>
            <a:r>
              <a:rPr lang="en-US" dirty="0" smtClean="0"/>
              <a:t>Moodle and Twitter</a:t>
            </a:r>
          </a:p>
          <a:p>
            <a:r>
              <a:rPr lang="en-US" dirty="0" smtClean="0"/>
              <a:t>Use comment features (or color-coordinate)</a:t>
            </a:r>
          </a:p>
          <a:p>
            <a:r>
              <a:rPr lang="en-US" dirty="0" err="1" smtClean="0"/>
              <a:t>EliReview.com</a:t>
            </a:r>
            <a:r>
              <a:rPr lang="en-US" dirty="0" smtClean="0"/>
              <a:t> (and encourage using the rating system)</a:t>
            </a:r>
          </a:p>
          <a:p>
            <a:pPr lvl="1"/>
            <a:r>
              <a:rPr lang="en-US" dirty="0" smtClean="0"/>
              <a:t>Institutional code: </a:t>
            </a:r>
          </a:p>
          <a:p>
            <a:pPr marL="365760" lvl="1" indent="0">
              <a:buNone/>
            </a:pPr>
            <a:r>
              <a:rPr lang="en-US" i="1" dirty="0" smtClean="0"/>
              <a:t>   thieve896months</a:t>
            </a:r>
            <a:endParaRPr lang="en-US" dirty="0"/>
          </a:p>
        </p:txBody>
      </p:sp>
      <p:pic>
        <p:nvPicPr>
          <p:cNvPr id="5" name="Content Placeholder 4" descr="Screen Shot 2014-03-10 at 4.10.59 PM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r="6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7881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102</TotalTime>
  <Words>189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Median</vt:lpstr>
      <vt:lpstr>Student Peer Review</vt:lpstr>
      <vt:lpstr>Why peer review?</vt:lpstr>
      <vt:lpstr>Why peer review?</vt:lpstr>
      <vt:lpstr>Make better peer reviews:  Set a foundation</vt:lpstr>
      <vt:lpstr>Make it more social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Peer Review</dc:title>
  <dc:creator>Courtney Werner</dc:creator>
  <cp:lastModifiedBy>Courtney Werner</cp:lastModifiedBy>
  <cp:revision>6</cp:revision>
  <dcterms:created xsi:type="dcterms:W3CDTF">2014-03-10T19:36:37Z</dcterms:created>
  <dcterms:modified xsi:type="dcterms:W3CDTF">2014-03-10T21:19:21Z</dcterms:modified>
</cp:coreProperties>
</file>