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43891200" cy="32918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8" d="100"/>
          <a:sy n="18" d="100"/>
        </p:scale>
        <p:origin x="1392" y="16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291840" y="5387342"/>
            <a:ext cx="37307520" cy="11460480"/>
          </a:xfrm>
        </p:spPr>
        <p:txBody>
          <a:bodyPr anchor="b"/>
          <a:lstStyle>
            <a:lvl1pPr algn="ctr"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486400" y="17289782"/>
            <a:ext cx="32918400" cy="7947658"/>
          </a:xfrm>
        </p:spPr>
        <p:txBody>
          <a:bodyPr/>
          <a:lstStyle>
            <a:lvl1pPr marL="0" indent="0" algn="ctr">
              <a:buNone/>
              <a:defRPr sz="11520"/>
            </a:lvl1pPr>
            <a:lvl2pPr marL="2194560" indent="0" algn="ctr">
              <a:buNone/>
              <a:defRPr sz="9600"/>
            </a:lvl2pPr>
            <a:lvl3pPr marL="4389120" indent="0" algn="ctr">
              <a:buNone/>
              <a:defRPr sz="8640"/>
            </a:lvl3pPr>
            <a:lvl4pPr marL="6583680" indent="0" algn="ctr">
              <a:buNone/>
              <a:defRPr sz="7680"/>
            </a:lvl4pPr>
            <a:lvl5pPr marL="8778240" indent="0" algn="ctr">
              <a:buNone/>
              <a:defRPr sz="7680"/>
            </a:lvl5pPr>
            <a:lvl6pPr marL="10972800" indent="0" algn="ctr">
              <a:buNone/>
              <a:defRPr sz="7680"/>
            </a:lvl6pPr>
            <a:lvl7pPr marL="13167360" indent="0" algn="ctr">
              <a:buNone/>
              <a:defRPr sz="7680"/>
            </a:lvl7pPr>
            <a:lvl8pPr marL="15361920" indent="0" algn="ctr">
              <a:buNone/>
              <a:defRPr sz="7680"/>
            </a:lvl8pPr>
            <a:lvl9pPr marL="17556480" indent="0" algn="ctr">
              <a:buNone/>
              <a:defRPr sz="768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503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24624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1409642" y="1752600"/>
            <a:ext cx="9464040" cy="2789682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17522" y="1752600"/>
            <a:ext cx="27843480" cy="27896822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4089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5409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94662" y="8206749"/>
            <a:ext cx="37856160" cy="13693138"/>
          </a:xfrm>
        </p:spPr>
        <p:txBody>
          <a:bodyPr anchor="b"/>
          <a:lstStyle>
            <a:lvl1pPr>
              <a:defRPr sz="28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94662" y="22029429"/>
            <a:ext cx="37856160" cy="7200898"/>
          </a:xfrm>
        </p:spPr>
        <p:txBody>
          <a:bodyPr/>
          <a:lstStyle>
            <a:lvl1pPr marL="0" indent="0">
              <a:buNone/>
              <a:defRPr sz="11520">
                <a:solidFill>
                  <a:schemeClr val="tx1"/>
                </a:solidFill>
              </a:defRPr>
            </a:lvl1pPr>
            <a:lvl2pPr marL="2194560" indent="0">
              <a:buNone/>
              <a:defRPr sz="9600">
                <a:solidFill>
                  <a:schemeClr val="tx1">
                    <a:tint val="75000"/>
                  </a:schemeClr>
                </a:solidFill>
              </a:defRPr>
            </a:lvl2pPr>
            <a:lvl3pPr marL="4389120" indent="0">
              <a:buNone/>
              <a:defRPr sz="8640">
                <a:solidFill>
                  <a:schemeClr val="tx1">
                    <a:tint val="75000"/>
                  </a:schemeClr>
                </a:solidFill>
              </a:defRPr>
            </a:lvl3pPr>
            <a:lvl4pPr marL="65836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4pPr>
            <a:lvl5pPr marL="877824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5pPr>
            <a:lvl6pPr marL="1097280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6pPr>
            <a:lvl7pPr marL="1316736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7pPr>
            <a:lvl8pPr marL="1536192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8pPr>
            <a:lvl9pPr marL="17556480" indent="0">
              <a:buNone/>
              <a:defRPr sz="7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20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175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219920" y="8763000"/>
            <a:ext cx="18653760" cy="208864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7017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1752607"/>
            <a:ext cx="37856160" cy="6362702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23242" y="8069582"/>
            <a:ext cx="18568032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023242" y="12024360"/>
            <a:ext cx="18568032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2219922" y="8069582"/>
            <a:ext cx="18659477" cy="3954778"/>
          </a:xfrm>
        </p:spPr>
        <p:txBody>
          <a:bodyPr anchor="b"/>
          <a:lstStyle>
            <a:lvl1pPr marL="0" indent="0">
              <a:buNone/>
              <a:defRPr sz="11520" b="1"/>
            </a:lvl1pPr>
            <a:lvl2pPr marL="2194560" indent="0">
              <a:buNone/>
              <a:defRPr sz="9600" b="1"/>
            </a:lvl2pPr>
            <a:lvl3pPr marL="4389120" indent="0">
              <a:buNone/>
              <a:defRPr sz="8640" b="1"/>
            </a:lvl3pPr>
            <a:lvl4pPr marL="6583680" indent="0">
              <a:buNone/>
              <a:defRPr sz="7680" b="1"/>
            </a:lvl4pPr>
            <a:lvl5pPr marL="8778240" indent="0">
              <a:buNone/>
              <a:defRPr sz="7680" b="1"/>
            </a:lvl5pPr>
            <a:lvl6pPr marL="10972800" indent="0">
              <a:buNone/>
              <a:defRPr sz="7680" b="1"/>
            </a:lvl6pPr>
            <a:lvl7pPr marL="13167360" indent="0">
              <a:buNone/>
              <a:defRPr sz="7680" b="1"/>
            </a:lvl7pPr>
            <a:lvl8pPr marL="15361920" indent="0">
              <a:buNone/>
              <a:defRPr sz="7680" b="1"/>
            </a:lvl8pPr>
            <a:lvl9pPr marL="17556480" indent="0">
              <a:buNone/>
              <a:defRPr sz="768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2219922" y="12024360"/>
            <a:ext cx="18659477" cy="1768602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212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8085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2006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659477" y="4739647"/>
            <a:ext cx="22219920" cy="23393400"/>
          </a:xfrm>
        </p:spPr>
        <p:txBody>
          <a:bodyPr/>
          <a:lstStyle>
            <a:lvl1pPr>
              <a:defRPr sz="15360"/>
            </a:lvl1pPr>
            <a:lvl2pPr>
              <a:defRPr sz="13440"/>
            </a:lvl2pPr>
            <a:lvl3pPr>
              <a:defRPr sz="11520"/>
            </a:lvl3pPr>
            <a:lvl4pPr>
              <a:defRPr sz="9600"/>
            </a:lvl4pPr>
            <a:lvl5pPr>
              <a:defRPr sz="9600"/>
            </a:lvl5pPr>
            <a:lvl6pPr>
              <a:defRPr sz="9600"/>
            </a:lvl6pPr>
            <a:lvl7pPr>
              <a:defRPr sz="9600"/>
            </a:lvl7pPr>
            <a:lvl8pPr>
              <a:defRPr sz="9600"/>
            </a:lvl8pPr>
            <a:lvl9pPr>
              <a:defRPr sz="9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3192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23237" y="2194560"/>
            <a:ext cx="14156054" cy="7680960"/>
          </a:xfrm>
        </p:spPr>
        <p:txBody>
          <a:bodyPr anchor="b"/>
          <a:lstStyle>
            <a:lvl1pPr>
              <a:defRPr sz="1536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8659477" y="4739647"/>
            <a:ext cx="22219920" cy="23393400"/>
          </a:xfrm>
        </p:spPr>
        <p:txBody>
          <a:bodyPr anchor="t"/>
          <a:lstStyle>
            <a:lvl1pPr marL="0" indent="0">
              <a:buNone/>
              <a:defRPr sz="15360"/>
            </a:lvl1pPr>
            <a:lvl2pPr marL="2194560" indent="0">
              <a:buNone/>
              <a:defRPr sz="13440"/>
            </a:lvl2pPr>
            <a:lvl3pPr marL="4389120" indent="0">
              <a:buNone/>
              <a:defRPr sz="11520"/>
            </a:lvl3pPr>
            <a:lvl4pPr marL="6583680" indent="0">
              <a:buNone/>
              <a:defRPr sz="9600"/>
            </a:lvl4pPr>
            <a:lvl5pPr marL="8778240" indent="0">
              <a:buNone/>
              <a:defRPr sz="9600"/>
            </a:lvl5pPr>
            <a:lvl6pPr marL="10972800" indent="0">
              <a:buNone/>
              <a:defRPr sz="9600"/>
            </a:lvl6pPr>
            <a:lvl7pPr marL="13167360" indent="0">
              <a:buNone/>
              <a:defRPr sz="9600"/>
            </a:lvl7pPr>
            <a:lvl8pPr marL="15361920" indent="0">
              <a:buNone/>
              <a:defRPr sz="9600"/>
            </a:lvl8pPr>
            <a:lvl9pPr marL="17556480" indent="0">
              <a:buNone/>
              <a:defRPr sz="9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23237" y="9875520"/>
            <a:ext cx="14156054" cy="18295622"/>
          </a:xfrm>
        </p:spPr>
        <p:txBody>
          <a:bodyPr/>
          <a:lstStyle>
            <a:lvl1pPr marL="0" indent="0">
              <a:buNone/>
              <a:defRPr sz="7680"/>
            </a:lvl1pPr>
            <a:lvl2pPr marL="2194560" indent="0">
              <a:buNone/>
              <a:defRPr sz="6720"/>
            </a:lvl2pPr>
            <a:lvl3pPr marL="4389120" indent="0">
              <a:buNone/>
              <a:defRPr sz="5760"/>
            </a:lvl3pPr>
            <a:lvl4pPr marL="6583680" indent="0">
              <a:buNone/>
              <a:defRPr sz="4800"/>
            </a:lvl4pPr>
            <a:lvl5pPr marL="8778240" indent="0">
              <a:buNone/>
              <a:defRPr sz="4800"/>
            </a:lvl5pPr>
            <a:lvl6pPr marL="10972800" indent="0">
              <a:buNone/>
              <a:defRPr sz="4800"/>
            </a:lvl6pPr>
            <a:lvl7pPr marL="13167360" indent="0">
              <a:buNone/>
              <a:defRPr sz="4800"/>
            </a:lvl7pPr>
            <a:lvl8pPr marL="15361920" indent="0">
              <a:buNone/>
              <a:defRPr sz="4800"/>
            </a:lvl8pPr>
            <a:lvl9pPr marL="17556480" indent="0">
              <a:buNone/>
              <a:defRPr sz="48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75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017520" y="1752607"/>
            <a:ext cx="37856160" cy="6362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0" y="8763000"/>
            <a:ext cx="37856160" cy="2088642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01752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5AA8A7-8D3D-4E8A-AC8F-17B22D588CCF}" type="datetimeFigureOut">
              <a:rPr lang="en-US" smtClean="0"/>
              <a:t>7/23/2019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38960" y="30510487"/>
            <a:ext cx="1481328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0998160" y="30510487"/>
            <a:ext cx="9875520" cy="1752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57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75ED18-6105-48EA-BBE7-CD99C744B2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354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4389120" rtl="0" eaLnBrk="1" latinLnBrk="0" hangingPunct="1">
        <a:lnSpc>
          <a:spcPct val="90000"/>
        </a:lnSpc>
        <a:spcBef>
          <a:spcPct val="0"/>
        </a:spcBef>
        <a:buNone/>
        <a:defRPr sz="211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97280" indent="-1097280" algn="l" defTabSz="4389120" rtl="0" eaLnBrk="1" latinLnBrk="0" hangingPunct="1">
        <a:lnSpc>
          <a:spcPct val="90000"/>
        </a:lnSpc>
        <a:spcBef>
          <a:spcPts val="4800"/>
        </a:spcBef>
        <a:buFont typeface="Arial" panose="020B0604020202020204" pitchFamily="34" charset="0"/>
        <a:buChar char="•"/>
        <a:defRPr sz="13440" kern="1200">
          <a:solidFill>
            <a:schemeClr val="tx1"/>
          </a:solidFill>
          <a:latin typeface="+mn-lt"/>
          <a:ea typeface="+mn-ea"/>
          <a:cs typeface="+mn-cs"/>
        </a:defRPr>
      </a:lvl1pPr>
      <a:lvl2pPr marL="32918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11520" kern="1200">
          <a:solidFill>
            <a:schemeClr val="tx1"/>
          </a:solidFill>
          <a:latin typeface="+mn-lt"/>
          <a:ea typeface="+mn-ea"/>
          <a:cs typeface="+mn-cs"/>
        </a:defRPr>
      </a:lvl2pPr>
      <a:lvl3pPr marL="54864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9600" kern="1200">
          <a:solidFill>
            <a:schemeClr val="tx1"/>
          </a:solidFill>
          <a:latin typeface="+mn-lt"/>
          <a:ea typeface="+mn-ea"/>
          <a:cs typeface="+mn-cs"/>
        </a:defRPr>
      </a:lvl3pPr>
      <a:lvl4pPr marL="76809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987552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207008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426464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645920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8653760" indent="-1097280" algn="l" defTabSz="4389120" rtl="0" eaLnBrk="1" latinLnBrk="0" hangingPunct="1">
        <a:lnSpc>
          <a:spcPct val="90000"/>
        </a:lnSpc>
        <a:spcBef>
          <a:spcPts val="2400"/>
        </a:spcBef>
        <a:buFont typeface="Arial" panose="020B0604020202020204" pitchFamily="34" charset="0"/>
        <a:buChar char="•"/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1pPr>
      <a:lvl2pPr marL="21945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2pPr>
      <a:lvl3pPr marL="43891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3pPr>
      <a:lvl4pPr marL="65836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4pPr>
      <a:lvl5pPr marL="877824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6pPr>
      <a:lvl7pPr marL="1316736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7pPr>
      <a:lvl8pPr marL="1536192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8pPr>
      <a:lvl9pPr marL="17556480" algn="l" defTabSz="4389120" rtl="0" eaLnBrk="1" latinLnBrk="0" hangingPunct="1">
        <a:defRPr sz="864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7" Type="http://schemas.openxmlformats.org/officeDocument/2006/relationships/hyperlink" Target="https://www.qr-code-generator.com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png"/><Relationship Id="rId5" Type="http://schemas.openxmlformats.org/officeDocument/2006/relationships/image" Target="../media/image3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678733BE-059C-47B7-9415-5ADF2F3024F1}"/>
              </a:ext>
            </a:extLst>
          </p:cNvPr>
          <p:cNvSpPr/>
          <p:nvPr/>
        </p:nvSpPr>
        <p:spPr>
          <a:xfrm>
            <a:off x="34737940" y="0"/>
            <a:ext cx="9153260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3" name="Title 4">
            <a:extLst>
              <a:ext uri="{FF2B5EF4-FFF2-40B4-BE49-F238E27FC236}">
                <a16:creationId xmlns:a16="http://schemas.microsoft.com/office/drawing/2014/main" id="{DDC4359A-7BBB-495A-96DE-65574C0C88E6}"/>
              </a:ext>
            </a:extLst>
          </p:cNvPr>
          <p:cNvSpPr txBox="1">
            <a:spLocks/>
          </p:cNvSpPr>
          <p:nvPr/>
        </p:nvSpPr>
        <p:spPr>
          <a:xfrm>
            <a:off x="12036540" y="5191886"/>
            <a:ext cx="21588442" cy="12484959"/>
          </a:xfrm>
          <a:prstGeom prst="rect">
            <a:avLst/>
          </a:prstGeom>
        </p:spPr>
        <p:txBody>
          <a:bodyPr anchor="t">
            <a:noAutofit/>
          </a:bodyPr>
          <a:lstStyle>
            <a:lvl1pPr algn="l" defTabSz="438912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2112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13000" b="1" dirty="0" smtClean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Main finding goes here</a:t>
            </a:r>
            <a:r>
              <a:rPr lang="en-US" sz="130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, translated into </a:t>
            </a:r>
            <a:r>
              <a:rPr lang="en-US" sz="13000" dirty="0" smtClean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plain English</a:t>
            </a:r>
            <a:r>
              <a:rPr lang="en-US" sz="130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. </a:t>
            </a:r>
            <a:r>
              <a:rPr lang="en-US" sz="13000" dirty="0" smtClean="0">
                <a:solidFill>
                  <a:schemeClr val="bg1"/>
                </a:solidFill>
                <a:latin typeface="Lato Black" panose="020F0A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Emphasize</a:t>
            </a:r>
            <a:r>
              <a:rPr lang="en-US" sz="13000" dirty="0" smtClean="0">
                <a:solidFill>
                  <a:schemeClr val="bg1"/>
                </a:solidFill>
                <a:latin typeface="Lato" panose="020F0502020204030203" pitchFamily="34" charset="0"/>
                <a:ea typeface="Roboto" panose="02000000000000000000" pitchFamily="2" charset="0"/>
                <a:cs typeface="Arial" panose="020B0604020202020204" pitchFamily="34" charset="0"/>
              </a:rPr>
              <a:t> the important words.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B0C5B857-0E51-4898-BAEF-B471D5E63813}"/>
              </a:ext>
            </a:extLst>
          </p:cNvPr>
          <p:cNvSpPr/>
          <p:nvPr/>
        </p:nvSpPr>
        <p:spPr>
          <a:xfrm>
            <a:off x="0" y="0"/>
            <a:ext cx="10739698" cy="329184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i="1" dirty="0">
                <a:latin typeface="Lato" panose="020F0502020204030203" pitchFamily="34" charset="0"/>
                <a:cs typeface="Lato" panose="020F0502020204030203" pitchFamily="34" charset="0"/>
              </a:rPr>
              <a:t>Non-Cognitive Predictors of Student Success:</a:t>
            </a: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i="1" dirty="0">
                <a:latin typeface="Lato" panose="020F0502020204030203" pitchFamily="34" charset="0"/>
                <a:cs typeface="Lato" panose="020F0502020204030203" pitchFamily="34" charset="0"/>
              </a:rPr>
              <a:t>A Predictive Validity Comparison Between Domestic and International Students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8E35B311-3C19-412C-ADE6-EB2E4158F366}"/>
              </a:ext>
            </a:extLst>
          </p:cNvPr>
          <p:cNvSpPr txBox="1"/>
          <p:nvPr/>
        </p:nvSpPr>
        <p:spPr>
          <a:xfrm>
            <a:off x="587854" y="4283780"/>
            <a:ext cx="9563989" cy="139852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INTRO: 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Who cares?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 Explain why your study matters in the fastest, most brutal way possible (feel free to add graphics!).</a:t>
            </a: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solidFill>
                  <a:srgbClr val="8C1616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METHODS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did you find this?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Collected [what] from [population]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How you tested it.</a:t>
            </a:r>
          </a:p>
          <a:p>
            <a:pPr marL="742950" indent="-742950">
              <a:lnSpc>
                <a:spcPct val="120000"/>
              </a:lnSpc>
              <a:buFont typeface="+mj-lt"/>
              <a:buAutoNum type="arabicPeriod"/>
            </a:pP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Illustrate your methods if you can!</a:t>
            </a: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endParaRPr lang="en-US" sz="36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</a:pPr>
            <a:r>
              <a:rPr lang="en-US" sz="3600" b="1" dirty="0">
                <a:latin typeface="Lato Black" panose="020F0A02020204030203" pitchFamily="34" charset="0"/>
                <a:cs typeface="Arial" panose="020B0604020202020204" pitchFamily="34" charset="0"/>
              </a:rPr>
              <a:t>RESULTS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Graph/table with </a:t>
            </a:r>
            <a:r>
              <a:rPr lang="en-US" sz="3600" b="1" dirty="0">
                <a:latin typeface="Lato" panose="020F0502020204030203" pitchFamily="34" charset="0"/>
                <a:cs typeface="Arial" panose="020B0604020202020204" pitchFamily="34" charset="0"/>
              </a:rPr>
              <a:t>essential results only</a:t>
            </a: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571500" indent="-571500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en-US" sz="3600" dirty="0">
                <a:latin typeface="Lato" panose="020F0502020204030203" pitchFamily="34" charset="0"/>
                <a:cs typeface="Arial" panose="020B0604020202020204" pitchFamily="34" charset="0"/>
              </a:rPr>
              <a:t>All the other correlations in the ammo bar.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CAC4B58-8623-4DBE-951A-DDF821787031}"/>
              </a:ext>
            </a:extLst>
          </p:cNvPr>
          <p:cNvSpPr txBox="1"/>
          <p:nvPr/>
        </p:nvSpPr>
        <p:spPr>
          <a:xfrm>
            <a:off x="35558897" y="568951"/>
            <a:ext cx="7662037" cy="98796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latin typeface="Lato" panose="020F0502020204030203" pitchFamily="34" charset="0"/>
                <a:cs typeface="Arial" panose="020B0604020202020204" pitchFamily="34" charset="0"/>
              </a:rPr>
              <a:t>AMMO BAR</a:t>
            </a:r>
          </a:p>
          <a:p>
            <a:endParaRPr lang="en-US" sz="5400" b="1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Extra nuance that you’re worried about leaving out</a:t>
            </a:r>
            <a:r>
              <a:rPr lang="en-US" sz="4800" dirty="0" smtClean="0">
                <a:latin typeface="Lato" panose="020F0502020204030203" pitchFamily="34" charset="0"/>
                <a:cs typeface="Arial" panose="020B0604020202020204" pitchFamily="34" charset="0"/>
              </a:rPr>
              <a:t>.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dirty="0" smtClean="0">
                <a:latin typeface="Lato" panose="020F0502020204030203" pitchFamily="34" charset="0"/>
                <a:cs typeface="Arial" panose="020B0604020202020204" pitchFamily="34" charset="0"/>
              </a:rPr>
              <a:t>Citations</a:t>
            </a:r>
            <a:endParaRPr lang="en-US" sz="4800" dirty="0">
              <a:latin typeface="Lato" panose="020F0502020204030203" pitchFamily="34" charset="0"/>
              <a:cs typeface="Arial" panose="020B0604020202020204" pitchFamily="34" charset="0"/>
            </a:endParaRP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Keep it messy!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This section is just for you.</a:t>
            </a:r>
          </a:p>
        </p:txBody>
      </p:sp>
      <p:sp>
        <p:nvSpPr>
          <p:cNvPr id="7" name="Graphic 7">
            <a:extLst>
              <a:ext uri="{FF2B5EF4-FFF2-40B4-BE49-F238E27FC236}">
                <a16:creationId xmlns:a16="http://schemas.microsoft.com/office/drawing/2014/main" id="{9914F9AF-0FB9-4924-8DCA-B46EEB713FE9}"/>
              </a:ext>
            </a:extLst>
          </p:cNvPr>
          <p:cNvSpPr/>
          <p:nvPr/>
        </p:nvSpPr>
        <p:spPr>
          <a:xfrm>
            <a:off x="19720837" y="27090524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rgbClr val="80DEEA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15520EB-0F65-403D-A973-B17B2A4C2E9D}"/>
              </a:ext>
            </a:extLst>
          </p:cNvPr>
          <p:cNvSpPr txBox="1"/>
          <p:nvPr/>
        </p:nvSpPr>
        <p:spPr>
          <a:xfrm>
            <a:off x="21401802" y="27189458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rgbClr val="80DEEA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rgbClr val="80DEEA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32B70FBA-A2DF-453C-9792-CA6E8DB0D343}"/>
              </a:ext>
            </a:extLst>
          </p:cNvPr>
          <p:cNvCxnSpPr>
            <a:cxnSpLocks/>
          </p:cNvCxnSpPr>
          <p:nvPr/>
        </p:nvCxnSpPr>
        <p:spPr>
          <a:xfrm flipH="1">
            <a:off x="18327663" y="28096821"/>
            <a:ext cx="1297464" cy="0"/>
          </a:xfrm>
          <a:prstGeom prst="straightConnector1">
            <a:avLst/>
          </a:prstGeom>
          <a:ln w="66675">
            <a:solidFill>
              <a:srgbClr val="80DEEA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Graphic 25">
            <a:extLst>
              <a:ext uri="{FF2B5EF4-FFF2-40B4-BE49-F238E27FC236}">
                <a16:creationId xmlns:a16="http://schemas.microsoft.com/office/drawing/2014/main" id="{3F6FAB3B-B12A-4813-B623-754F8AAB000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12803453" y="25762334"/>
            <a:ext cx="5149036" cy="5149036"/>
          </a:xfrm>
          <a:prstGeom prst="rect">
            <a:avLst/>
          </a:prstGeom>
        </p:spPr>
      </p:pic>
      <p:sp>
        <p:nvSpPr>
          <p:cNvPr id="12" name="Graphic 18">
            <a:extLst>
              <a:ext uri="{FF2B5EF4-FFF2-40B4-BE49-F238E27FC236}">
                <a16:creationId xmlns:a16="http://schemas.microsoft.com/office/drawing/2014/main" id="{C1210836-80D5-470E-883D-041B85957069}"/>
              </a:ext>
            </a:extLst>
          </p:cNvPr>
          <p:cNvSpPr/>
          <p:nvPr/>
        </p:nvSpPr>
        <p:spPr>
          <a:xfrm>
            <a:off x="587854" y="2587790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6BA4CF46-E210-4322-91D1-2A41779F64E4}"/>
              </a:ext>
            </a:extLst>
          </p:cNvPr>
          <p:cNvSpPr/>
          <p:nvPr/>
        </p:nvSpPr>
        <p:spPr>
          <a:xfrm>
            <a:off x="1021436" y="2283353"/>
            <a:ext cx="6980181" cy="9048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20000"/>
              </a:lnSpc>
            </a:pPr>
            <a:r>
              <a:rPr lang="en-US" sz="4400" dirty="0">
                <a:solidFill>
                  <a:schemeClr val="bg1">
                    <a:lumMod val="50000"/>
                  </a:schemeClr>
                </a:solidFill>
                <a:latin typeface="Lato" panose="020F0502020204030203" pitchFamily="34" charset="0"/>
                <a:cs typeface="Arial" panose="020B0604020202020204" pitchFamily="34" charset="0"/>
              </a:rPr>
              <a:t>PRESENTER:</a:t>
            </a:r>
            <a:r>
              <a:rPr lang="en-US" sz="4400" b="1" dirty="0">
                <a:latin typeface="Lato Black" panose="020F0A02020204030203" pitchFamily="34" charset="0"/>
                <a:cs typeface="Arial" panose="020B0604020202020204" pitchFamily="34" charset="0"/>
              </a:rPr>
              <a:t> </a:t>
            </a:r>
            <a:r>
              <a:rPr lang="en-US" sz="4400" b="1" dirty="0" smtClean="0">
                <a:highlight>
                  <a:srgbClr val="FFC107"/>
                </a:highlight>
                <a:latin typeface="Lato Black" panose="020F0A02020204030203" pitchFamily="34" charset="0"/>
                <a:cs typeface="Arial" panose="020B0604020202020204" pitchFamily="34" charset="0"/>
              </a:rPr>
              <a:t>Your names here</a:t>
            </a:r>
            <a:endParaRPr lang="en-US" sz="4400" b="1" dirty="0">
              <a:latin typeface="Lato Black" panose="020F0A02020204030203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CAC155C6-7E35-4156-B9B3-271571AF60CC}"/>
              </a:ext>
            </a:extLst>
          </p:cNvPr>
          <p:cNvSpPr txBox="1"/>
          <p:nvPr/>
        </p:nvSpPr>
        <p:spPr>
          <a:xfrm>
            <a:off x="585187" y="568951"/>
            <a:ext cx="766203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i="1" dirty="0">
                <a:latin typeface="Lato" panose="020F0502020204030203" pitchFamily="34" charset="0"/>
                <a:cs typeface="Lato" panose="020F0502020204030203" pitchFamily="34" charset="0"/>
              </a:rPr>
              <a:t>Title:</a:t>
            </a:r>
            <a: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  <a:t/>
            </a:r>
            <a:b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5400" i="1" dirty="0">
                <a:latin typeface="Lato" panose="020F0502020204030203" pitchFamily="34" charset="0"/>
                <a:cs typeface="Lato" panose="020F0502020204030203" pitchFamily="34" charset="0"/>
              </a:rPr>
              <a:t>Subtitle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3F61B32-8F5A-4CA2-B549-F3CD26098007}"/>
              </a:ext>
            </a:extLst>
          </p:cNvPr>
          <p:cNvSpPr txBox="1"/>
          <p:nvPr/>
        </p:nvSpPr>
        <p:spPr>
          <a:xfrm>
            <a:off x="36098202" y="25612315"/>
            <a:ext cx="751732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Leeroy</a:t>
            </a:r>
            <a:r>
              <a:rPr lang="en-US" sz="4400" b="1" dirty="0">
                <a:latin typeface="Lato" panose="020F0502020204030203" pitchFamily="34" charset="0"/>
                <a:cs typeface="Lato" panose="020F0502020204030203" pitchFamily="34" charset="0"/>
              </a:rPr>
              <a:t> </a:t>
            </a: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Jenkins, author2, </a:t>
            </a:r>
            <a:b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</a:br>
            <a:r>
              <a:rPr lang="en-US" sz="4400" dirty="0">
                <a:latin typeface="Lato" panose="020F0502020204030203" pitchFamily="34" charset="0"/>
                <a:cs typeface="Lato" panose="020F0502020204030203" pitchFamily="34" charset="0"/>
              </a:rPr>
              <a:t>author3, author4, author5, author6, author7, author42</a:t>
            </a:r>
            <a:endParaRPr lang="en-US" sz="4400" b="1" dirty="0">
              <a:latin typeface="Lato" panose="020F0502020204030203" pitchFamily="34" charset="0"/>
              <a:cs typeface="Lato" panose="020F0502020204030203" pitchFamily="34" charset="0"/>
            </a:endParaRPr>
          </a:p>
        </p:txBody>
      </p:sp>
      <p:sp>
        <p:nvSpPr>
          <p:cNvPr id="16" name="Graphic 18">
            <a:extLst>
              <a:ext uri="{FF2B5EF4-FFF2-40B4-BE49-F238E27FC236}">
                <a16:creationId xmlns:a16="http://schemas.microsoft.com/office/drawing/2014/main" id="{1B355378-8069-4F41-9F33-76FF52B1D680}"/>
              </a:ext>
            </a:extLst>
          </p:cNvPr>
          <p:cNvSpPr/>
          <p:nvPr/>
        </p:nvSpPr>
        <p:spPr>
          <a:xfrm>
            <a:off x="35606468" y="25813482"/>
            <a:ext cx="360430" cy="335196"/>
          </a:xfrm>
          <a:custGeom>
            <a:avLst/>
            <a:gdLst>
              <a:gd name="connsiteX0" fmla="*/ 310594 w 327663"/>
              <a:gd name="connsiteY0" fmla="*/ 219906 h 335196"/>
              <a:gd name="connsiteX1" fmla="*/ 246568 w 327663"/>
              <a:gd name="connsiteY1" fmla="*/ 176217 h 335196"/>
              <a:gd name="connsiteX2" fmla="*/ 212295 w 327663"/>
              <a:gd name="connsiteY2" fmla="*/ 176217 h 335196"/>
              <a:gd name="connsiteX3" fmla="*/ 165217 w 327663"/>
              <a:gd name="connsiteY3" fmla="*/ 189022 h 335196"/>
              <a:gd name="connsiteX4" fmla="*/ 118138 w 327663"/>
              <a:gd name="connsiteY4" fmla="*/ 176217 h 335196"/>
              <a:gd name="connsiteX5" fmla="*/ 83866 w 327663"/>
              <a:gd name="connsiteY5" fmla="*/ 176217 h 335196"/>
              <a:gd name="connsiteX6" fmla="*/ 19839 w 327663"/>
              <a:gd name="connsiteY6" fmla="*/ 219906 h 335196"/>
              <a:gd name="connsiteX7" fmla="*/ 1385 w 327663"/>
              <a:gd name="connsiteY7" fmla="*/ 299750 h 335196"/>
              <a:gd name="connsiteX8" fmla="*/ 165970 w 327663"/>
              <a:gd name="connsiteY8" fmla="*/ 335529 h 335196"/>
              <a:gd name="connsiteX9" fmla="*/ 329802 w 327663"/>
              <a:gd name="connsiteY9" fmla="*/ 299750 h 335196"/>
              <a:gd name="connsiteX10" fmla="*/ 310594 w 327663"/>
              <a:gd name="connsiteY10" fmla="*/ 219906 h 335196"/>
              <a:gd name="connsiteX11" fmla="*/ 165593 w 327663"/>
              <a:gd name="connsiteY11" fmla="*/ 154749 h 335196"/>
              <a:gd name="connsiteX12" fmla="*/ 242425 w 327663"/>
              <a:gd name="connsiteY12" fmla="*/ 77918 h 335196"/>
              <a:gd name="connsiteX13" fmla="*/ 165593 w 327663"/>
              <a:gd name="connsiteY13" fmla="*/ 1086 h 335196"/>
              <a:gd name="connsiteX14" fmla="*/ 88762 w 327663"/>
              <a:gd name="connsiteY14" fmla="*/ 77918 h 335196"/>
              <a:gd name="connsiteX15" fmla="*/ 165593 w 327663"/>
              <a:gd name="connsiteY15" fmla="*/ 154749 h 3351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327663" h="335196">
                <a:moveTo>
                  <a:pt x="310594" y="219906"/>
                </a:moveTo>
                <a:cubicBezTo>
                  <a:pt x="287243" y="179983"/>
                  <a:pt x="246568" y="176217"/>
                  <a:pt x="246568" y="176217"/>
                </a:cubicBezTo>
                <a:lnTo>
                  <a:pt x="212295" y="176217"/>
                </a:lnTo>
                <a:cubicBezTo>
                  <a:pt x="198360" y="184126"/>
                  <a:pt x="182541" y="189022"/>
                  <a:pt x="165217" y="189022"/>
                </a:cubicBezTo>
                <a:cubicBezTo>
                  <a:pt x="147892" y="189022"/>
                  <a:pt x="132074" y="184503"/>
                  <a:pt x="118138" y="176217"/>
                </a:cubicBezTo>
                <a:lnTo>
                  <a:pt x="83866" y="176217"/>
                </a:lnTo>
                <a:cubicBezTo>
                  <a:pt x="83866" y="176217"/>
                  <a:pt x="43190" y="179983"/>
                  <a:pt x="19839" y="219906"/>
                </a:cubicBezTo>
                <a:cubicBezTo>
                  <a:pt x="-2758" y="259828"/>
                  <a:pt x="1385" y="299750"/>
                  <a:pt x="1385" y="299750"/>
                </a:cubicBezTo>
                <a:cubicBezTo>
                  <a:pt x="1385" y="299750"/>
                  <a:pt x="37164" y="335529"/>
                  <a:pt x="165970" y="335529"/>
                </a:cubicBezTo>
                <a:cubicBezTo>
                  <a:pt x="294776" y="335529"/>
                  <a:pt x="329802" y="299750"/>
                  <a:pt x="329802" y="299750"/>
                </a:cubicBezTo>
                <a:cubicBezTo>
                  <a:pt x="329802" y="299750"/>
                  <a:pt x="333945" y="259828"/>
                  <a:pt x="310594" y="219906"/>
                </a:cubicBezTo>
                <a:close/>
                <a:moveTo>
                  <a:pt x="165593" y="154749"/>
                </a:moveTo>
                <a:cubicBezTo>
                  <a:pt x="208152" y="154749"/>
                  <a:pt x="242425" y="120477"/>
                  <a:pt x="242425" y="77918"/>
                </a:cubicBezTo>
                <a:cubicBezTo>
                  <a:pt x="242425" y="35359"/>
                  <a:pt x="208152" y="1086"/>
                  <a:pt x="165593" y="1086"/>
                </a:cubicBezTo>
                <a:cubicBezTo>
                  <a:pt x="123035" y="1086"/>
                  <a:pt x="88762" y="35736"/>
                  <a:pt x="88762" y="77918"/>
                </a:cubicBezTo>
                <a:cubicBezTo>
                  <a:pt x="88762" y="120477"/>
                  <a:pt x="123035" y="154749"/>
                  <a:pt x="165593" y="154749"/>
                </a:cubicBezTo>
                <a:close/>
              </a:path>
            </a:pathLst>
          </a:custGeom>
          <a:solidFill>
            <a:schemeClr val="tx1">
              <a:lumMod val="50000"/>
              <a:lumOff val="50000"/>
            </a:schemeClr>
          </a:solidFill>
          <a:ln w="3663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pic>
        <p:nvPicPr>
          <p:cNvPr id="17" name="Picture 1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00565" y="29264453"/>
            <a:ext cx="5391730" cy="211961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1899851" y="22767944"/>
            <a:ext cx="21945600" cy="218521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9600" dirty="0" smtClean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Generate </a:t>
            </a:r>
            <a:r>
              <a:rPr lang="en-US" sz="9600" b="1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QR</a:t>
            </a:r>
            <a:r>
              <a:rPr lang="en-US" sz="9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  <a:t> codes here:</a:t>
            </a:r>
            <a:br>
              <a:rPr lang="en-US" sz="9600" dirty="0">
                <a:solidFill>
                  <a:schemeClr val="bg1"/>
                </a:solidFill>
                <a:latin typeface="Verdana" panose="020B0604030504040204" pitchFamily="34" charset="0"/>
                <a:ea typeface="Verdana" panose="020B0604030504040204" pitchFamily="34" charset="0"/>
              </a:rPr>
            </a:br>
            <a:r>
              <a:rPr lang="en-US" sz="4000" dirty="0">
                <a:latin typeface="Verdana" panose="020B0604030504040204" pitchFamily="34" charset="0"/>
                <a:ea typeface="Verdana" panose="020B0604030504040204" pitchFamily="34" charset="0"/>
                <a:cs typeface="Arial" panose="020B0604020202020204" pitchFamily="34" charset="0"/>
                <a:hlinkClick r:id="rId7"/>
              </a:rPr>
              <a:t>https://www.qrcode-monkey.com/</a:t>
            </a:r>
            <a:endParaRPr lang="en-US" sz="4000" dirty="0"/>
          </a:p>
        </p:txBody>
      </p:sp>
    </p:spTree>
    <p:extLst>
      <p:ext uri="{BB962C8B-B14F-4D97-AF65-F5344CB8AC3E}">
        <p14:creationId xmlns:p14="http://schemas.microsoft.com/office/powerpoint/2010/main" val="16772839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36</TotalTime>
  <Words>154</Words>
  <Application>Microsoft Office PowerPoint</Application>
  <PresentationFormat>Custom</PresentationFormat>
  <Paragraphs>36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Calibri</vt:lpstr>
      <vt:lpstr>Calibri Light</vt:lpstr>
      <vt:lpstr>Lato</vt:lpstr>
      <vt:lpstr>Lato Black</vt:lpstr>
      <vt:lpstr>Roboto</vt:lpstr>
      <vt:lpstr>Verdana</vt:lpstr>
      <vt:lpstr>Office Theme</vt:lpstr>
      <vt:lpstr>PowerPoint Presentation</vt:lpstr>
    </vt:vector>
  </TitlesOfParts>
  <Company>Hope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Circul01</dc:creator>
  <cp:lastModifiedBy>Laura McMullen</cp:lastModifiedBy>
  <cp:revision>6</cp:revision>
  <dcterms:created xsi:type="dcterms:W3CDTF">2019-07-18T13:19:55Z</dcterms:created>
  <dcterms:modified xsi:type="dcterms:W3CDTF">2019-07-23T13:49:59Z</dcterms:modified>
</cp:coreProperties>
</file>