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139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Updated format</c:v>
                </c:pt>
                <c:pt idx="1">
                  <c:v>BSP</c:v>
                </c:pt>
                <c:pt idx="2">
                  <c:v>Traditional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8.5</c:v>
                </c:pt>
                <c:pt idx="1">
                  <c:v>6.8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0-4D61-91EF-89CEACA72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0033256"/>
        <c:axId val="365170872"/>
      </c:barChart>
      <c:catAx>
        <c:axId val="480033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Poster Format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5170872"/>
        <c:crosses val="autoZero"/>
        <c:auto val="1"/>
        <c:lblAlgn val="ctr"/>
        <c:lblOffset val="100"/>
        <c:noMultiLvlLbl val="0"/>
      </c:catAx>
      <c:valAx>
        <c:axId val="365170872"/>
        <c:scaling>
          <c:orientation val="minMax"/>
          <c:max val="10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Liking of design as rated by Andrew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003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Arial</c:v>
                </c:pt>
                <c:pt idx="1">
                  <c:v>Comic Sans</c:v>
                </c:pt>
                <c:pt idx="2">
                  <c:v>Rockwell</c:v>
                </c:pt>
                <c:pt idx="3">
                  <c:v>Cambria</c:v>
                </c:pt>
                <c:pt idx="4">
                  <c:v>Futura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3.9</c:v>
                </c:pt>
                <c:pt idx="1">
                  <c:v>2.1</c:v>
                </c:pt>
                <c:pt idx="2">
                  <c:v>6.7</c:v>
                </c:pt>
                <c:pt idx="3">
                  <c:v>6.4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4C-4C6B-93CF-5CC34A4A06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0033256"/>
        <c:axId val="365170872"/>
      </c:barChart>
      <c:catAx>
        <c:axId val="480033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Font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5170872"/>
        <c:crosses val="autoZero"/>
        <c:auto val="1"/>
        <c:lblAlgn val="ctr"/>
        <c:lblOffset val="100"/>
        <c:noMultiLvlLbl val="0"/>
      </c:catAx>
      <c:valAx>
        <c:axId val="365170872"/>
        <c:scaling>
          <c:orientation val="minMax"/>
          <c:max val="10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Liking of </a:t>
                </a:r>
                <a:r>
                  <a:rPr lang="en-US" dirty="0" smtClean="0"/>
                  <a:t>font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003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6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0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4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0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1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8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1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5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A8A7-8D3D-4E8A-AC8F-17B22D588CCF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qr-code-generator.com/" TargetMode="Externa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-2" y="5573486"/>
            <a:ext cx="12801600" cy="27344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640080" rIns="365760" rtlCol="0" anchor="t" anchorCtr="0"/>
          <a:lstStyle/>
          <a:p>
            <a:pPr>
              <a:spcAft>
                <a:spcPts val="1200"/>
              </a:spcAft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 txBox="1">
            <a:spLocks/>
          </p:cNvSpPr>
          <p:nvPr/>
        </p:nvSpPr>
        <p:spPr>
          <a:xfrm>
            <a:off x="13358191" y="7338865"/>
            <a:ext cx="17375255" cy="18248244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Why must we pick sides? </a:t>
            </a: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Take the </a:t>
            </a:r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good parts </a:t>
            </a: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of the new format, keep the </a:t>
            </a:r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useful aspects </a:t>
            </a: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of the traditional format, add in your own ideas, and </a:t>
            </a:r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create something better</a:t>
            </a: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endParaRPr lang="en-US" sz="9600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31089600" y="5573485"/>
            <a:ext cx="12801600" cy="27344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640080" rIns="365760" rtlCol="0" anchor="t" anchorCtr="0"/>
          <a:lstStyle/>
          <a:p>
            <a:pPr>
              <a:spcAft>
                <a:spcPts val="1200"/>
              </a:spcAft>
            </a:pP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0" y="1"/>
            <a:ext cx="43891200" cy="5573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12801599" y="27352487"/>
            <a:ext cx="18288002" cy="5565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5577840" rtlCol="0" anchor="ctr"/>
          <a:lstStyle/>
          <a:p>
            <a:pPr algn="r"/>
            <a:endParaRPr lang="en-US" sz="6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2029" y="27731634"/>
            <a:ext cx="4731418" cy="4731418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311683"/>
              </p:ext>
            </p:extLst>
          </p:nvPr>
        </p:nvGraphicFramePr>
        <p:xfrm>
          <a:off x="32083513" y="9525473"/>
          <a:ext cx="10813774" cy="648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175615"/>
              </p:ext>
            </p:extLst>
          </p:nvPr>
        </p:nvGraphicFramePr>
        <p:xfrm>
          <a:off x="32083513" y="18358992"/>
          <a:ext cx="10813774" cy="6440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278299" y="6145359"/>
            <a:ext cx="11986166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Mike Morrison created a template for a “Better Scientific Poster” (BSP) (https://osf.io/ef53g/)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 BSP format has been praised by many, yet disparaged by others.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 current project had 2 goals: </a:t>
            </a:r>
          </a:p>
          <a:p>
            <a:pPr marL="914400" indent="-914400">
              <a:spcAft>
                <a:spcPts val="2400"/>
              </a:spcAft>
              <a:buFont typeface="+mj-lt"/>
              <a:buAutoNum type="arabicPeriod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Create a template that I think could be useful.</a:t>
            </a:r>
          </a:p>
          <a:p>
            <a:pPr marL="914400" indent="-914400">
              <a:spcAft>
                <a:spcPts val="2400"/>
              </a:spcAft>
              <a:buFont typeface="+mj-lt"/>
              <a:buAutoNum type="arabicPeriod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Point out that we don’t need to either love or hate the new format—the middle is just fine.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8299" y="18984968"/>
            <a:ext cx="11469335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To create a new template, I identified strengths of the BSP template and the traditional format.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BSP strengths: clear take-away message, minimal text, QR code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Traditional format strengths: room for figures, reasonable text size on sides, large title to make finding posters in poster session easy, web link and email for people who don’t like QR codes</a:t>
            </a:r>
          </a:p>
          <a:p>
            <a:pPr>
              <a:spcAft>
                <a:spcPts val="2400"/>
              </a:spcAft>
            </a:pP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839893" y="30643417"/>
            <a:ext cx="127250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Generate </a:t>
            </a:r>
            <a:r>
              <a:rPr lang="en-US" sz="60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QR</a:t>
            </a:r>
            <a:r>
              <a:rPr lang="en-US" sz="6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codes here:</a:t>
            </a:r>
            <a:br>
              <a:rPr lang="en-US" sz="6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5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5"/>
              </a:rPr>
              <a:t>https://www.qrcode-monkey.com/</a:t>
            </a:r>
            <a:endParaRPr lang="en-US" sz="5400" dirty="0"/>
          </a:p>
        </p:txBody>
      </p:sp>
      <p:sp>
        <p:nvSpPr>
          <p:cNvPr id="13" name="Rectangle 12"/>
          <p:cNvSpPr/>
          <p:nvPr/>
        </p:nvSpPr>
        <p:spPr>
          <a:xfrm>
            <a:off x="31367893" y="6163503"/>
            <a:ext cx="1198617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Preregistered analysis: 78% increase in liking compared to traditional format and 24% increase compared to the BSP format</a:t>
            </a:r>
            <a:endParaRPr lang="en-US" sz="4800" dirty="0"/>
          </a:p>
        </p:txBody>
      </p:sp>
      <p:sp>
        <p:nvSpPr>
          <p:cNvPr id="14" name="Rectangle 13"/>
          <p:cNvSpPr/>
          <p:nvPr/>
        </p:nvSpPr>
        <p:spPr>
          <a:xfrm>
            <a:off x="31367893" y="16536574"/>
            <a:ext cx="11986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Exploratory analysis: room for improvement in this template (Arial font, seriously?!?!).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369162" y="25340554"/>
            <a:ext cx="1194514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Sometimes it makes sense to pick a side; this is not one of those times.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Praise what you like, make suggestions for improvement, and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then make something better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Take Mike’s ideas, incorporate some of mine,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be creative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and let’s make posters more useful.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816699"/>
            <a:ext cx="438912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9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Research Poster</a:t>
            </a:r>
            <a:endParaRPr lang="en-US" sz="9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8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Presenter(s) Name</a:t>
            </a:r>
            <a:endParaRPr lang="en-US" sz="8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68" y="2679996"/>
            <a:ext cx="5391730" cy="2119618"/>
          </a:xfrm>
          <a:prstGeom prst="rect">
            <a:avLst/>
          </a:prstGeom>
        </p:spPr>
      </p:pic>
      <p:sp>
        <p:nvSpPr>
          <p:cNvPr id="18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24168334" y="28306108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15772607" y="28405042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</p:spTree>
    <p:extLst>
      <p:ext uri="{BB962C8B-B14F-4D97-AF65-F5344CB8AC3E}">
        <p14:creationId xmlns:p14="http://schemas.microsoft.com/office/powerpoint/2010/main" val="69146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1117</TotalTime>
  <Words>263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Lato</vt:lpstr>
      <vt:lpstr>Lato Black</vt:lpstr>
      <vt:lpstr>Roboto</vt:lpstr>
      <vt:lpstr>Verdana</vt:lpstr>
      <vt:lpstr>Office Theme</vt:lpstr>
      <vt:lpstr>PowerPoint Presentation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Circul01</dc:creator>
  <cp:lastModifiedBy>Laura McMullen</cp:lastModifiedBy>
  <cp:revision>6</cp:revision>
  <dcterms:created xsi:type="dcterms:W3CDTF">2019-07-18T13:19:55Z</dcterms:created>
  <dcterms:modified xsi:type="dcterms:W3CDTF">2019-07-23T13:49:48Z</dcterms:modified>
</cp:coreProperties>
</file>