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139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6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0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4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0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1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8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0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1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5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8733BE-059C-47B7-9415-5ADF2F3024F1}"/>
              </a:ext>
            </a:extLst>
          </p:cNvPr>
          <p:cNvSpPr/>
          <p:nvPr/>
        </p:nvSpPr>
        <p:spPr>
          <a:xfrm>
            <a:off x="34740347" y="0"/>
            <a:ext cx="9153260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 txBox="1">
            <a:spLocks/>
          </p:cNvSpPr>
          <p:nvPr/>
        </p:nvSpPr>
        <p:spPr>
          <a:xfrm>
            <a:off x="11617523" y="5200328"/>
            <a:ext cx="21259314" cy="163711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13400" dirty="0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This is a</a:t>
            </a:r>
            <a:r>
              <a:rPr lang="en-US" sz="13400" b="1" dirty="0" smtClean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3400" b="1" dirty="0" smtClean="0">
                <a:solidFill>
                  <a:srgbClr val="FFD54F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experimental version </a:t>
            </a:r>
            <a:r>
              <a:rPr lang="en-US" sz="13400" dirty="0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of #</a:t>
            </a:r>
            <a:r>
              <a:rPr lang="en-US" sz="13400" dirty="0" err="1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betterposter</a:t>
            </a:r>
            <a:r>
              <a:rPr lang="en-US" sz="13400" dirty="0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sz="13400" dirty="0" smtClean="0">
                <a:solidFill>
                  <a:srgbClr val="FFD54F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Try it</a:t>
            </a:r>
            <a:r>
              <a:rPr lang="en-US" sz="13400" dirty="0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3400" dirty="0" smtClean="0">
                <a:solidFill>
                  <a:srgbClr val="FFD54F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if</a:t>
            </a:r>
            <a:r>
              <a:rPr lang="en-US" sz="13400" dirty="0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3400" dirty="0" smtClean="0">
                <a:solidFill>
                  <a:srgbClr val="FFD54F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you’re brave</a:t>
            </a:r>
            <a:r>
              <a:rPr lang="en-US" sz="13400" dirty="0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and let me know how it goes!</a:t>
            </a:r>
            <a:endParaRPr lang="en-US" sz="13400" dirty="0">
              <a:solidFill>
                <a:schemeClr val="bg1"/>
              </a:solidFill>
              <a:latin typeface="Lato" panose="020F0502020204030203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0" y="0"/>
            <a:ext cx="10739698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587854" y="3221951"/>
            <a:ext cx="9563989" cy="1471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latin typeface="Lato Black" panose="020F0A02020204030203" pitchFamily="34" charset="0"/>
                <a:cs typeface="Arial" panose="020B0604020202020204" pitchFamily="34" charset="0"/>
              </a:rPr>
              <a:t>RESULTS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Graph/table with </a:t>
            </a: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All the other correlations in the ammo </a:t>
            </a:r>
            <a:r>
              <a:rPr lang="en-US" sz="3600" dirty="0" smtClean="0">
                <a:latin typeface="Lato" panose="020F0502020204030203" pitchFamily="34" charset="0"/>
                <a:cs typeface="Arial" panose="020B0604020202020204" pitchFamily="34" charset="0"/>
              </a:rPr>
              <a:t>bar on the right.</a:t>
            </a: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dirty="0"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244B05-C5D7-4580-8933-5B2F47EB56B0}"/>
              </a:ext>
            </a:extLst>
          </p:cNvPr>
          <p:cNvSpPr txBox="1"/>
          <p:nvPr/>
        </p:nvSpPr>
        <p:spPr>
          <a:xfrm>
            <a:off x="35618171" y="1350919"/>
            <a:ext cx="76620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latin typeface="Lato" panose="020F0502020204030203" pitchFamily="34" charset="0"/>
                <a:cs typeface="Lato" panose="020F0502020204030203" pitchFamily="34" charset="0"/>
              </a:rPr>
              <a:t>Title:</a:t>
            </a:r>
            <a:r>
              <a:rPr lang="en-US" sz="5400" i="1" dirty="0">
                <a:latin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en-US" sz="54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5400" i="1" dirty="0">
                <a:latin typeface="Lato" panose="020F0502020204030203" pitchFamily="34" charset="0"/>
                <a:cs typeface="Lato" panose="020F0502020204030203" pitchFamily="34" charset="0"/>
              </a:rPr>
              <a:t>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F9E57F-C64F-4827-8C49-BB9DBDC073C7}"/>
              </a:ext>
            </a:extLst>
          </p:cNvPr>
          <p:cNvSpPr txBox="1"/>
          <p:nvPr/>
        </p:nvSpPr>
        <p:spPr>
          <a:xfrm>
            <a:off x="36100609" y="3221951"/>
            <a:ext cx="75173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400" dirty="0" smtClean="0">
                <a:latin typeface="Lato" panose="020F0502020204030203" pitchFamily="34" charset="0"/>
                <a:cs typeface="Lato" panose="020F0502020204030203" pitchFamily="34" charset="0"/>
              </a:rPr>
              <a:t>Your Name, </a:t>
            </a:r>
            <a: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  <a:t>author2, </a:t>
            </a:r>
            <a:b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  <a:t>author3, author4</a:t>
            </a:r>
            <a:endParaRPr lang="en-US" sz="44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Graphic 18">
            <a:extLst>
              <a:ext uri="{FF2B5EF4-FFF2-40B4-BE49-F238E27FC236}">
                <a16:creationId xmlns:a16="http://schemas.microsoft.com/office/drawing/2014/main" id="{BDF411EE-4753-4C32-9DAF-D5DA024A3893}"/>
              </a:ext>
            </a:extLst>
          </p:cNvPr>
          <p:cNvSpPr/>
          <p:nvPr/>
        </p:nvSpPr>
        <p:spPr>
          <a:xfrm>
            <a:off x="35608875" y="3423118"/>
            <a:ext cx="360430" cy="335196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35618171" y="6494552"/>
            <a:ext cx="7662037" cy="987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Lato" panose="020F0502020204030203" pitchFamily="34" charset="0"/>
                <a:cs typeface="Arial" panose="020B0604020202020204" pitchFamily="34" charset="0"/>
              </a:rPr>
              <a:t>AMMO BAR</a:t>
            </a:r>
          </a:p>
          <a:p>
            <a:endParaRPr lang="en-US" sz="54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latin typeface="Lato" panose="020F0502020204030203" pitchFamily="34" charset="0"/>
                <a:cs typeface="Arial" panose="020B0604020202020204" pitchFamily="34" charset="0"/>
              </a:rPr>
              <a:t>Delete this and replace it with your…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Extra Graphs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Extra Figures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Extra nuance that you’re worried about leaving out</a:t>
            </a:r>
            <a:r>
              <a:rPr lang="en-US" sz="4800" dirty="0" smtClean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Lato" panose="020F0502020204030203" pitchFamily="34" charset="0"/>
                <a:cs typeface="Arial" panose="020B0604020202020204" pitchFamily="34" charset="0"/>
              </a:rPr>
              <a:t>Citations.</a:t>
            </a:r>
            <a:endParaRPr lang="en-US" sz="48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b="1" dirty="0">
                <a:latin typeface="Lato" panose="020F0502020204030203" pitchFamily="34" charset="0"/>
                <a:cs typeface="Arial" panose="020B0604020202020204" pitchFamily="34" charset="0"/>
              </a:rPr>
              <a:t>Keep it messy!</a:t>
            </a: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 This section is just for you.</a:t>
            </a:r>
          </a:p>
        </p:txBody>
      </p:sp>
      <p:sp>
        <p:nvSpPr>
          <p:cNvPr id="12" name="Graphic 7">
            <a:extLst>
              <a:ext uri="{FF2B5EF4-FFF2-40B4-BE49-F238E27FC236}">
                <a16:creationId xmlns:a16="http://schemas.microsoft.com/office/drawing/2014/main" id="{9914F9AF-0FB9-4924-8DCA-B46EEB713FE9}"/>
              </a:ext>
            </a:extLst>
          </p:cNvPr>
          <p:cNvSpPr/>
          <p:nvPr/>
        </p:nvSpPr>
        <p:spPr>
          <a:xfrm>
            <a:off x="19720837" y="27090524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rgbClr val="80DEEA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5520EB-0F65-403D-A973-B17B2A4C2E9D}"/>
              </a:ext>
            </a:extLst>
          </p:cNvPr>
          <p:cNvSpPr txBox="1"/>
          <p:nvPr/>
        </p:nvSpPr>
        <p:spPr>
          <a:xfrm>
            <a:off x="21234472" y="27566715"/>
            <a:ext cx="8077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80DEEA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Get</a:t>
            </a:r>
            <a:r>
              <a:rPr lang="en-US" sz="4800" dirty="0">
                <a:solidFill>
                  <a:srgbClr val="80DEEA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rgbClr val="80DEEA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B70FBA-A2DF-453C-9792-CA6E8DB0D343}"/>
              </a:ext>
            </a:extLst>
          </p:cNvPr>
          <p:cNvCxnSpPr>
            <a:cxnSpLocks/>
          </p:cNvCxnSpPr>
          <p:nvPr/>
        </p:nvCxnSpPr>
        <p:spPr>
          <a:xfrm flipH="1">
            <a:off x="18327663" y="28096821"/>
            <a:ext cx="1297464" cy="0"/>
          </a:xfrm>
          <a:prstGeom prst="straightConnector1">
            <a:avLst/>
          </a:prstGeom>
          <a:ln w="66675">
            <a:solidFill>
              <a:srgbClr val="80DEEA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phic 25">
            <a:extLst>
              <a:ext uri="{FF2B5EF4-FFF2-40B4-BE49-F238E27FC236}">
                <a16:creationId xmlns:a16="http://schemas.microsoft.com/office/drawing/2014/main" id="{3F6FAB3B-B12A-4813-B623-754F8AAB0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803453" y="25762334"/>
            <a:ext cx="5149036" cy="5149036"/>
          </a:xfrm>
          <a:prstGeom prst="rect">
            <a:avLst/>
          </a:prstGeom>
        </p:spPr>
      </p:pic>
      <p:sp>
        <p:nvSpPr>
          <p:cNvPr id="17" name="Graphic 18">
            <a:extLst>
              <a:ext uri="{FF2B5EF4-FFF2-40B4-BE49-F238E27FC236}">
                <a16:creationId xmlns:a16="http://schemas.microsoft.com/office/drawing/2014/main" id="{C1707D57-0C98-4840-94C6-1437E6C5D860}"/>
              </a:ext>
            </a:extLst>
          </p:cNvPr>
          <p:cNvSpPr/>
          <p:nvPr/>
        </p:nvSpPr>
        <p:spPr>
          <a:xfrm>
            <a:off x="587854" y="1655356"/>
            <a:ext cx="360430" cy="335196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94ABF43-FC69-48DE-90AE-EFBDC393E4D3}"/>
              </a:ext>
            </a:extLst>
          </p:cNvPr>
          <p:cNvSpPr/>
          <p:nvPr/>
        </p:nvSpPr>
        <p:spPr>
          <a:xfrm>
            <a:off x="1021436" y="1350919"/>
            <a:ext cx="5856411" cy="904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PRESENTER:</a:t>
            </a:r>
            <a:r>
              <a:rPr lang="en-US" sz="4400" b="1" dirty="0">
                <a:latin typeface="Lato Black" panose="020F0A02020204030203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highlight>
                  <a:srgbClr val="FFC107"/>
                </a:highlight>
                <a:latin typeface="Lato Black" panose="020F0A02020204030203" pitchFamily="34" charset="0"/>
                <a:cs typeface="Arial" panose="020B0604020202020204" pitchFamily="34" charset="0"/>
              </a:rPr>
              <a:t>Your Names</a:t>
            </a:r>
            <a:endParaRPr lang="en-US" sz="4400" b="1" dirty="0">
              <a:latin typeface="Lato Black" panose="020F0A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1E173E-5E9D-4D02-A6AB-4D56E5D5490E}"/>
              </a:ext>
            </a:extLst>
          </p:cNvPr>
          <p:cNvSpPr txBox="1"/>
          <p:nvPr/>
        </p:nvSpPr>
        <p:spPr>
          <a:xfrm>
            <a:off x="768069" y="12751364"/>
            <a:ext cx="9518672" cy="302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METHODS</a:t>
            </a:r>
          </a:p>
          <a:p>
            <a:pPr marL="742950" lvl="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742950" lvl="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742950" lvl="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How you tested it.</a:t>
            </a:r>
            <a:endParaRPr lang="en-US" sz="3600" b="1" dirty="0">
              <a:solidFill>
                <a:prstClr val="black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1C7066-08C7-4E44-B638-856857A77584}"/>
              </a:ext>
            </a:extLst>
          </p:cNvPr>
          <p:cNvSpPr txBox="1"/>
          <p:nvPr/>
        </p:nvSpPr>
        <p:spPr>
          <a:xfrm>
            <a:off x="920469" y="28531249"/>
            <a:ext cx="9518672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Notes: Try this with no intro, no discussion. Tell me whether you miss it.</a:t>
            </a:r>
            <a:endParaRPr lang="en-US" sz="3600" b="1" dirty="0">
              <a:solidFill>
                <a:prstClr val="black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0565" y="29264453"/>
            <a:ext cx="5391730" cy="211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4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144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Lato Black</vt:lpstr>
      <vt:lpstr>Roboto</vt:lpstr>
      <vt:lpstr>Office Theme</vt:lpstr>
      <vt:lpstr>PowerPoint Presentation</vt:lpstr>
    </vt:vector>
  </TitlesOfParts>
  <Company>Hope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Circul01</dc:creator>
  <cp:lastModifiedBy>Laura McMullen</cp:lastModifiedBy>
  <cp:revision>6</cp:revision>
  <dcterms:created xsi:type="dcterms:W3CDTF">2019-07-18T13:19:55Z</dcterms:created>
  <dcterms:modified xsi:type="dcterms:W3CDTF">2019-07-23T13:50:12Z</dcterms:modified>
</cp:coreProperties>
</file>